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70" r:id="rId11"/>
    <p:sldId id="265" r:id="rId12"/>
    <p:sldId id="266" r:id="rId13"/>
    <p:sldId id="267" r:id="rId14"/>
    <p:sldId id="268" r:id="rId15"/>
    <p:sldId id="269" r:id="rId16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760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272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27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23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458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189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30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921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871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516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43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1F959-5ACA-4292-A633-ABC1698BF9B7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86899-F48E-43A1-B9BE-0A42384201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081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22" y="2057400"/>
            <a:ext cx="11237102" cy="227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856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32025"/>
            <a:ext cx="8724900" cy="1325563"/>
          </a:xfrm>
        </p:spPr>
        <p:txBody>
          <a:bodyPr/>
          <a:lstStyle/>
          <a:p>
            <a:r>
              <a:rPr lang="en-US" b="1" dirty="0" smtClean="0"/>
              <a:t>What do we need clean water for?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47338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stevelindsey\AppData\Local\Microsoft\Windows\Temporary Internet Files\Content.IE5\M63FUB8G\water_tap_glass_cartoon[1]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4" y="1765300"/>
            <a:ext cx="4746625" cy="3877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934200" y="1511300"/>
            <a:ext cx="44069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We need clean water to drink.</a:t>
            </a:r>
          </a:p>
          <a:p>
            <a:endParaRPr lang="en-US" sz="4000" dirty="0"/>
          </a:p>
          <a:p>
            <a:pPr marL="571500" indent="-571500">
              <a:buFontTx/>
              <a:buChar char="-"/>
            </a:pPr>
            <a:r>
              <a:rPr lang="en-US" sz="2000" dirty="0" smtClean="0"/>
              <a:t>Keeps us healthy</a:t>
            </a:r>
          </a:p>
          <a:p>
            <a:pPr marL="571500" indent="-571500">
              <a:buFontTx/>
              <a:buChar char="-"/>
            </a:pPr>
            <a:r>
              <a:rPr lang="en-US" sz="2000" dirty="0" smtClean="0"/>
              <a:t>Keeps our skin hydrated and body at the right temperature </a:t>
            </a:r>
          </a:p>
          <a:p>
            <a:pPr marL="571500" indent="-571500">
              <a:buFontTx/>
              <a:buChar char="-"/>
            </a:pPr>
            <a:r>
              <a:rPr lang="en-US" sz="2000" dirty="0" smtClean="0"/>
              <a:t>Helps us digest our food</a:t>
            </a:r>
          </a:p>
          <a:p>
            <a:pPr marL="571500" indent="-571500">
              <a:buFontTx/>
              <a:buChar char="-"/>
            </a:pPr>
            <a:r>
              <a:rPr lang="en-US" sz="2000" dirty="0" smtClean="0"/>
              <a:t>Protects our organs and gives us energy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28861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34200" y="1511300"/>
            <a:ext cx="44069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We need clean water to wash dishes.</a:t>
            </a:r>
          </a:p>
          <a:p>
            <a:endParaRPr lang="en-US" sz="4000" dirty="0"/>
          </a:p>
          <a:p>
            <a:pPr marL="571500" indent="-571500">
              <a:buFontTx/>
              <a:buChar char="-"/>
            </a:pPr>
            <a:r>
              <a:rPr lang="en-US" sz="2000" dirty="0" smtClean="0"/>
              <a:t>So we can eat with clean plates, cups, cutlery to stop germs getting in to our body. 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8234" y="1270001"/>
            <a:ext cx="3620552" cy="3620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709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stevelindsey\AppData\Local\Microsoft\Windows\Temporary Internet Files\Content.IE5\185U2ZF0\happy-cartoon-baby-kid-bath-tub-having-bathtub-holding-shampoo-bottle-scrubber-having-rubber-duck-toy-33551975[1]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409700"/>
            <a:ext cx="4610100" cy="3823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934200" y="1511300"/>
            <a:ext cx="44069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We need clean water to wash ourselves.</a:t>
            </a:r>
          </a:p>
          <a:p>
            <a:endParaRPr lang="en-US" sz="4000" dirty="0"/>
          </a:p>
          <a:p>
            <a:pPr marL="571500" indent="-571500">
              <a:buFontTx/>
              <a:buChar char="-"/>
            </a:pPr>
            <a:r>
              <a:rPr lang="en-US" sz="2000" dirty="0" smtClean="0"/>
              <a:t>To stay nice and clean and get rid of all the germs on our bodies.</a:t>
            </a:r>
          </a:p>
          <a:p>
            <a:pPr marL="571500" indent="-571500">
              <a:buFontTx/>
              <a:buChar char="-"/>
            </a:pPr>
            <a:r>
              <a:rPr lang="en-US" sz="2000" dirty="0" smtClean="0"/>
              <a:t>To wash our faces in the morning.</a:t>
            </a:r>
          </a:p>
          <a:p>
            <a:pPr marL="571500" indent="-571500">
              <a:buFontTx/>
              <a:buChar char="-"/>
            </a:pPr>
            <a:r>
              <a:rPr lang="en-US" sz="2000" dirty="0" smtClean="0"/>
              <a:t>To wash our hands before eating and to get rid of germs 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378496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934200" y="1511300"/>
            <a:ext cx="44069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We need clean water to brush our teeth.</a:t>
            </a:r>
          </a:p>
          <a:p>
            <a:endParaRPr lang="en-US" sz="4000" dirty="0"/>
          </a:p>
          <a:p>
            <a:pPr marL="571500" indent="-571500">
              <a:buFontTx/>
              <a:buChar char="-"/>
            </a:pPr>
            <a:r>
              <a:rPr lang="en-US" sz="2000" dirty="0" smtClean="0"/>
              <a:t>To avoid tooth decay, </a:t>
            </a:r>
            <a:r>
              <a:rPr lang="en-US" sz="2000" dirty="0"/>
              <a:t>s</a:t>
            </a:r>
            <a:r>
              <a:rPr lang="en-US" sz="2000" dirty="0" smtClean="0"/>
              <a:t>o our teeth stay clean and healthy.</a:t>
            </a:r>
          </a:p>
          <a:p>
            <a:r>
              <a:rPr lang="en-US" sz="2000" dirty="0" smtClean="0"/>
              <a:t> </a:t>
            </a:r>
            <a:endParaRPr lang="en-GB" sz="2000" dirty="0"/>
          </a:p>
        </p:txBody>
      </p:sp>
      <p:sp>
        <p:nvSpPr>
          <p:cNvPr id="4" name="AutoShape 2" descr="Kids Brushing Teeth Stock Illustration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Vector illustration of Cute boy brushing teeth Stock Vector Image &amp; Art -  Alam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98"/>
          <a:stretch/>
        </p:blipFill>
        <p:spPr bwMode="auto">
          <a:xfrm>
            <a:off x="1675584" y="1038225"/>
            <a:ext cx="2896416" cy="483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616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oman Washing Clothes Washing Machine Cartoon Stock Vector (Royalty Free)  2256118221 | Shutterstock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44"/>
          <a:stretch/>
        </p:blipFill>
        <p:spPr bwMode="auto">
          <a:xfrm>
            <a:off x="1429384" y="1612900"/>
            <a:ext cx="3637915" cy="366807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34200" y="1511300"/>
            <a:ext cx="44069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We need clean water to wash our clothes.</a:t>
            </a:r>
          </a:p>
          <a:p>
            <a:endParaRPr lang="en-US" sz="4000" dirty="0"/>
          </a:p>
          <a:p>
            <a:pPr marL="571500" indent="-571500">
              <a:buFontTx/>
              <a:buChar char="-"/>
            </a:pPr>
            <a:r>
              <a:rPr lang="en-US" sz="2000" dirty="0" smtClean="0"/>
              <a:t>To make them clean to wear again, so we can get rid of any germs on our clothes.</a:t>
            </a:r>
            <a:endParaRPr lang="en-US" sz="2000" dirty="0" smtClean="0"/>
          </a:p>
          <a:p>
            <a:r>
              <a:rPr lang="en-US" sz="2000" dirty="0" smtClean="0"/>
              <a:t>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00269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quarium Animations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575" y="1866900"/>
            <a:ext cx="5504372" cy="309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34200" y="1511300"/>
            <a:ext cx="44069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We need clean water for animals and pets.</a:t>
            </a:r>
          </a:p>
          <a:p>
            <a:endParaRPr lang="en-US" sz="4000" dirty="0"/>
          </a:p>
          <a:p>
            <a:pPr marL="571500" indent="-571500">
              <a:buFontTx/>
              <a:buChar char="-"/>
            </a:pPr>
            <a:r>
              <a:rPr lang="en-US" sz="2000" dirty="0" smtClean="0"/>
              <a:t>So some animals can stay alive</a:t>
            </a:r>
          </a:p>
          <a:p>
            <a:pPr marL="571500" indent="-571500">
              <a:buFontTx/>
              <a:buChar char="-"/>
            </a:pPr>
            <a:r>
              <a:rPr lang="en-US" sz="2000" dirty="0" smtClean="0"/>
              <a:t>So they can drink water </a:t>
            </a:r>
          </a:p>
          <a:p>
            <a:pPr marL="571500" indent="-571500">
              <a:buFontTx/>
              <a:buChar char="-"/>
            </a:pPr>
            <a:r>
              <a:rPr lang="en-US" sz="2000" dirty="0" smtClean="0"/>
              <a:t>So we can wash and clean our pets  </a:t>
            </a:r>
            <a:endParaRPr lang="en-US" sz="2000" dirty="0" smtClean="0"/>
          </a:p>
          <a:p>
            <a:r>
              <a:rPr lang="en-US" sz="2000" dirty="0" smtClean="0"/>
              <a:t>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609547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remium Vector | Cartoon chef boy is cooking in the kitch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192" y="1374774"/>
            <a:ext cx="4047808" cy="401002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6934200" y="1511300"/>
            <a:ext cx="44069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We need clean water for cooking.</a:t>
            </a:r>
          </a:p>
          <a:p>
            <a:endParaRPr lang="en-US" sz="4000" dirty="0"/>
          </a:p>
          <a:p>
            <a:pPr marL="571500" indent="-571500">
              <a:buFontTx/>
              <a:buChar char="-"/>
            </a:pPr>
            <a:r>
              <a:rPr lang="en-US" sz="2000" dirty="0" smtClean="0"/>
              <a:t>To add to our food and recipes. </a:t>
            </a:r>
          </a:p>
          <a:p>
            <a:pPr marL="571500" indent="-571500">
              <a:buFontTx/>
              <a:buChar char="-"/>
            </a:pPr>
            <a:r>
              <a:rPr lang="en-US" sz="2000" dirty="0" smtClean="0"/>
              <a:t>To wash our foods before eating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010501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4185" y="1037771"/>
            <a:ext cx="10033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Practical activity</a:t>
            </a:r>
          </a:p>
          <a:p>
            <a:endParaRPr lang="en-US" sz="4000" dirty="0" smtClean="0"/>
          </a:p>
          <a:p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(Resources: 1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c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up of brown dirty water, a bowl with dirty water- add some black paint and mud/sticks, 1 plate, a bowl of clean water). </a:t>
            </a:r>
            <a:endParaRPr lang="en-US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Look at the water in the cup. What </a:t>
            </a:r>
            <a:r>
              <a:rPr lang="en-US" sz="2800" dirty="0" err="1" smtClean="0"/>
              <a:t>colour</a:t>
            </a:r>
            <a:r>
              <a:rPr lang="en-US" sz="2800" dirty="0" smtClean="0"/>
              <a:t> is this water? Can we drink this water? Why not? </a:t>
            </a:r>
          </a:p>
          <a:p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Try to wash the plate in the bowl of dirty water. Why is it not possible to clean they plate? How can we make the plate clean?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60216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orld Water Day: one in four children will live with water scarcity by 2040  | Access to water | The Guardi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4" y="787400"/>
            <a:ext cx="5434013" cy="543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lean Water Projects – All Children in School (ACI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308" y="2590800"/>
            <a:ext cx="5322243" cy="354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Over 300,000 children under five died from diarrhoeal diseases linked to  limited access to safe water, sanitation and hygiene in 2015 - UNICE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6190308" y="697864"/>
            <a:ext cx="5322243" cy="170713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Clean water is important for life and health.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difficult for some children </a:t>
            </a:r>
            <a:r>
              <a:rPr lang="en-GB" sz="22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around the world to </a:t>
            </a:r>
            <a:r>
              <a:rPr lang="en-GB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 clean water.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410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68500" y="1384300"/>
            <a:ext cx="82677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What can we do to help children around the world get clean water?</a:t>
            </a:r>
          </a:p>
          <a:p>
            <a:pPr algn="ctr"/>
            <a:endParaRPr lang="en-US" sz="4000" dirty="0"/>
          </a:p>
          <a:p>
            <a:pPr algn="ctr"/>
            <a:r>
              <a:rPr lang="en-US" sz="2800" dirty="0" smtClean="0"/>
              <a:t>-Can we help them?</a:t>
            </a:r>
          </a:p>
          <a:p>
            <a:pPr algn="ctr"/>
            <a:r>
              <a:rPr lang="en-US" sz="2800" dirty="0" smtClean="0"/>
              <a:t>-Who can help them?</a:t>
            </a:r>
          </a:p>
          <a:p>
            <a:pPr algn="ctr"/>
            <a:r>
              <a:rPr lang="en-US" sz="2800" dirty="0" smtClean="0"/>
              <a:t>-How can we help them?</a:t>
            </a:r>
          </a:p>
        </p:txBody>
      </p:sp>
    </p:spTree>
    <p:extLst>
      <p:ext uri="{BB962C8B-B14F-4D97-AF65-F5344CB8AC3E}">
        <p14:creationId xmlns:p14="http://schemas.microsoft.com/office/powerpoint/2010/main" val="2030421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8100" y="685800"/>
            <a:ext cx="99695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We can make a water pump in a poor country so children can have access to clean water. </a:t>
            </a:r>
          </a:p>
          <a:p>
            <a:pPr algn="ctr"/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76" y="2736090"/>
            <a:ext cx="4871824" cy="34740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042" y="2736090"/>
            <a:ext cx="5914423" cy="3474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47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8100" y="685800"/>
            <a:ext cx="99695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We will need to collect money to make this water pump for the children. </a:t>
            </a:r>
          </a:p>
          <a:p>
            <a:pPr algn="ctr"/>
            <a:endParaRPr lang="en-US" sz="3600" b="1" dirty="0"/>
          </a:p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We need a total of £150 </a:t>
            </a:r>
          </a:p>
          <a:p>
            <a:pPr algn="ctr"/>
            <a:endParaRPr lang="en-US" sz="3600" b="1" dirty="0"/>
          </a:p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/>
              <a:t>How can we collect this money? </a:t>
            </a:r>
          </a:p>
          <a:p>
            <a:pPr algn="ctr"/>
            <a:r>
              <a:rPr lang="en-US" sz="3600" b="1" dirty="0" smtClean="0"/>
              <a:t>Do you have any ideas? </a:t>
            </a:r>
            <a:endParaRPr lang="en-US" sz="4000" dirty="0"/>
          </a:p>
        </p:txBody>
      </p:sp>
      <p:pic>
        <p:nvPicPr>
          <p:cNvPr id="7170" name="Picture 2" descr="Identifying Sterling Currency With Little or No Vision - Sight Support West  of Engla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3975" y="2374899"/>
            <a:ext cx="2880879" cy="169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9212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8100" y="685800"/>
            <a:ext cx="9969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We can collect money using donation buckets. </a:t>
            </a:r>
          </a:p>
          <a:p>
            <a:pPr algn="ctr"/>
            <a:endParaRPr lang="en-US" sz="3600" b="1" dirty="0"/>
          </a:p>
        </p:txBody>
      </p:sp>
      <p:pic>
        <p:nvPicPr>
          <p:cNvPr id="10242" name="Picture 2" descr="Bucket with Lid, Print Logo on Body of Bucket in Any Color (2.0.0) - China  Bucket with Lid | Made-in-China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2273300"/>
            <a:ext cx="3812790" cy="285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04900" y="5576979"/>
            <a:ext cx="9969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Gather other ideas children have and share with RRSA lead. </a:t>
            </a:r>
          </a:p>
          <a:p>
            <a:pPr algn="ctr"/>
            <a:endParaRPr lang="en-US" sz="36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253" y="1589883"/>
            <a:ext cx="2444447" cy="353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267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430</Words>
  <Application>Microsoft Office PowerPoint</Application>
  <PresentationFormat>Widescreen</PresentationFormat>
  <Paragraphs>58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What do we need clean water for?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Sanam Parveen</dc:creator>
  <cp:lastModifiedBy>Sanam Parveen</cp:lastModifiedBy>
  <cp:revision>8</cp:revision>
  <cp:lastPrinted>2025-03-14T10:31:16Z</cp:lastPrinted>
  <dcterms:created xsi:type="dcterms:W3CDTF">2025-03-14T09:59:59Z</dcterms:created>
  <dcterms:modified xsi:type="dcterms:W3CDTF">2025-03-14T10:31:56Z</dcterms:modified>
</cp:coreProperties>
</file>